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oto Sans T Chinese Bold" charset="1" panose="020B0800000000000000"/>
      <p:regular r:id="rId15"/>
    </p:embeddedFont>
    <p:embeddedFont>
      <p:font typeface="Noto Sans T Chinese" charset="1" panose="020B0500000000000000"/>
      <p:regular r:id="rId16"/>
    </p:embeddedFont>
    <p:embeddedFont>
      <p:font typeface="王漢宗特黑體" charset="1" panose="02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790711"/>
            <a:ext cx="6759965" cy="7654517"/>
            <a:chOff x="0" y="0"/>
            <a:chExt cx="9013286" cy="1020602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20316"/>
              <a:ext cx="9013286" cy="4312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650"/>
                </a:lnSpc>
              </a:pPr>
              <a:r>
                <a:rPr lang="en-US" sz="11000" b="true">
                  <a:solidFill>
                    <a:srgbClr val="F7B4A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資工聖誕莫札特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9013286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43885"/>
              <a:ext cx="9013286" cy="3254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94DDDE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第3大組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94DDDE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1112937  范嘉和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94DDDE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1112952  黃柏淞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94DDDE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1112955  薛博徽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94DDDE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1112969  黃維瀚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9758" y="1817226"/>
            <a:ext cx="6060519" cy="6652549"/>
            <a:chOff x="0" y="0"/>
            <a:chExt cx="8080692" cy="88700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8290" y="1054304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914631" y="2039937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144000" y="2676525"/>
          <a:ext cx="4674396" cy="5560010"/>
        </p:xfrm>
        <a:graphic>
          <a:graphicData uri="http://schemas.openxmlformats.org/drawingml/2006/table">
            <a:tbl>
              <a:tblPr/>
              <a:tblGrid>
                <a:gridCol w="4258476"/>
              </a:tblGrid>
              <a:tr h="17616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200"/>
                        </a:lnSpc>
                        <a:defRPr/>
                      </a:pPr>
                      <a:r>
                        <a:rPr lang="en-US" sz="8000">
                          <a:solidFill>
                            <a:srgbClr val="F7B4A7"/>
                          </a:solidFill>
                          <a:latin typeface="王漢宗特黑體"/>
                          <a:ea typeface="王漢宗特黑體"/>
                          <a:cs typeface="王漢宗特黑體"/>
                          <a:sym typeface="王漢宗特黑體"/>
                        </a:rPr>
                        <a:t>目錄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8400"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94DDDE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簡介</a:t>
                      </a:r>
                      <a:endParaRPr lang="en-US" sz="1100"/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94DDDE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電路圖</a:t>
                      </a:r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94DDDE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功能介紹</a:t>
                      </a:r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94DDDE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程式碼</a:t>
                      </a:r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94DDDE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DEMO</a:t>
                      </a: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163" y="0"/>
            <a:ext cx="5131837" cy="4114800"/>
          </a:xfrm>
          <a:custGeom>
            <a:avLst/>
            <a:gdLst/>
            <a:ahLst/>
            <a:cxnLst/>
            <a:rect r="r" b="b" t="t" l="l"/>
            <a:pathLst>
              <a:path h="4114800" w="5131837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37118"/>
            <a:ext cx="12127463" cy="5821182"/>
          </a:xfrm>
          <a:custGeom>
            <a:avLst/>
            <a:gdLst/>
            <a:ahLst/>
            <a:cxnLst/>
            <a:rect r="r" b="b" t="t" l="l"/>
            <a:pathLst>
              <a:path h="5821182" w="12127463">
                <a:moveTo>
                  <a:pt x="0" y="0"/>
                </a:moveTo>
                <a:lnTo>
                  <a:pt x="12127463" y="0"/>
                </a:lnTo>
                <a:lnTo>
                  <a:pt x="12127463" y="5821182"/>
                </a:lnTo>
                <a:lnTo>
                  <a:pt x="0" y="5821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7496" y="1328272"/>
            <a:ext cx="9768230" cy="1458256"/>
            <a:chOff x="0" y="0"/>
            <a:chExt cx="13024306" cy="19443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13024306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 b="true">
                  <a:solidFill>
                    <a:srgbClr val="31356E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電路圖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24962"/>
              <a:ext cx="12478551" cy="462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8888" y="2590269"/>
            <a:ext cx="9569415" cy="1844237"/>
            <a:chOff x="0" y="0"/>
            <a:chExt cx="12759220" cy="245898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4775"/>
              <a:ext cx="12759220" cy="1304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49"/>
                </a:lnSpc>
              </a:pPr>
              <a:r>
                <a:rPr lang="en-US" sz="6999" b="true">
                  <a:solidFill>
                    <a:srgbClr val="2B4B8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功能介紹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94866"/>
              <a:ext cx="12759220" cy="764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5162550"/>
          <a:ext cx="16230600" cy="4095750"/>
        </p:xfrm>
        <a:graphic>
          <a:graphicData uri="http://schemas.openxmlformats.org/drawingml/2006/table">
            <a:tbl>
              <a:tblPr/>
              <a:tblGrid>
                <a:gridCol w="4826412"/>
                <a:gridCol w="5529191"/>
                <a:gridCol w="5874997"/>
              </a:tblGrid>
              <a:tr h="16190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2B4B82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音樂與控制</a:t>
                      </a:r>
                      <a:endParaRPr lang="en-US" sz="1100"/>
                    </a:p>
                  </a:txBody>
                  <a:tcPr marL="95250" marR="95250" marT="95250" marB="9525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2B4B82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OLED顯示</a:t>
                      </a:r>
                      <a:endParaRPr lang="en-US" sz="1100"/>
                    </a:p>
                  </a:txBody>
                  <a:tcPr marL="95250" marR="95250" marT="95250" marB="9525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2B4B82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RGB燈光</a:t>
                      </a:r>
                      <a:endParaRPr lang="en-US" sz="1100"/>
                    </a:p>
                  </a:txBody>
                  <a:tcPr marL="95250" marR="95250" marT="95250" marB="9525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724">
                <a:tc>
                  <a:txBody>
                    <a:bodyPr anchor="t" rtlCol="false"/>
                    <a:lstStyle/>
                    <a:p>
                      <a:pPr algn="just" marL="647697" indent="-323848" lvl="1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>
                          <a:solidFill>
                            <a:srgbClr val="2B4B82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速度</a:t>
                      </a:r>
                      <a:endParaRPr lang="en-US" sz="1100"/>
                    </a:p>
                    <a:p>
                      <a:pPr algn="just" marL="647697" indent="-323848" lvl="1">
                        <a:lnSpc>
                          <a:spcPts val="41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2B4B82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開始/暫停</a:t>
                      </a:r>
                    </a:p>
                    <a:p>
                      <a:pPr algn="just" marL="647697" indent="-323848" lvl="1">
                        <a:lnSpc>
                          <a:spcPts val="41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2B4B82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切換</a:t>
                      </a:r>
                    </a:p>
                  </a:txBody>
                  <a:tcPr marL="95250" marR="95250" marT="95250" marB="95250" anchor="t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47697" indent="-323848" lvl="1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>
                          <a:solidFill>
                            <a:srgbClr val="2B4B82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繪圖顯示狀態與當前播放的音符</a:t>
                      </a:r>
                      <a:endParaRPr lang="en-US" sz="1100"/>
                    </a:p>
                  </a:txBody>
                  <a:tcPr marL="95250" marR="95250" marT="95250" marB="95250" anchor="t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647697" indent="-323848" lvl="1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>
                          <a:solidFill>
                            <a:srgbClr val="2B4B82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根據音符頻率範圍動態的變更 LED 顏色</a:t>
                      </a:r>
                      <a:endParaRPr lang="en-US" sz="1100"/>
                    </a:p>
                  </a:txBody>
                  <a:tcPr marL="95250" marR="95250" marT="95250" marB="95250" anchor="t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2443088" y="-1095217"/>
            <a:ext cx="6414740" cy="6631780"/>
          </a:xfrm>
          <a:custGeom>
            <a:avLst/>
            <a:gdLst/>
            <a:ahLst/>
            <a:cxnLst/>
            <a:rect r="r" b="b" t="t" l="l"/>
            <a:pathLst>
              <a:path h="6631780" w="641474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028700"/>
            <a:ext cx="4897340" cy="5889014"/>
          </a:xfrm>
          <a:custGeom>
            <a:avLst/>
            <a:gdLst/>
            <a:ahLst/>
            <a:cxnLst/>
            <a:rect r="r" b="b" t="t" l="l"/>
            <a:pathLst>
              <a:path h="5889014" w="4897340">
                <a:moveTo>
                  <a:pt x="0" y="0"/>
                </a:moveTo>
                <a:lnTo>
                  <a:pt x="4897340" y="0"/>
                </a:lnTo>
                <a:lnTo>
                  <a:pt x="4897340" y="5889014"/>
                </a:lnTo>
                <a:lnTo>
                  <a:pt x="0" y="5889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44012" y="7089164"/>
            <a:ext cx="12000318" cy="2415064"/>
          </a:xfrm>
          <a:custGeom>
            <a:avLst/>
            <a:gdLst/>
            <a:ahLst/>
            <a:cxnLst/>
            <a:rect r="r" b="b" t="t" l="l"/>
            <a:pathLst>
              <a:path h="2415064" w="12000318">
                <a:moveTo>
                  <a:pt x="0" y="0"/>
                </a:moveTo>
                <a:lnTo>
                  <a:pt x="12000317" y="0"/>
                </a:lnTo>
                <a:lnTo>
                  <a:pt x="12000317" y="2415063"/>
                </a:lnTo>
                <a:lnTo>
                  <a:pt x="0" y="2415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0865" y="1767287"/>
            <a:ext cx="5187543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b="true" sz="6999" spc="-76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程式碼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75861" y="2910956"/>
            <a:ext cx="5187543" cy="4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b="true" sz="3500" spc="-38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音樂播放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8600" y="1586312"/>
            <a:ext cx="6490326" cy="1164930"/>
          </a:xfrm>
          <a:custGeom>
            <a:avLst/>
            <a:gdLst/>
            <a:ahLst/>
            <a:cxnLst/>
            <a:rect r="r" b="b" t="t" l="l"/>
            <a:pathLst>
              <a:path h="1164930" w="6490326">
                <a:moveTo>
                  <a:pt x="0" y="0"/>
                </a:moveTo>
                <a:lnTo>
                  <a:pt x="6490326" y="0"/>
                </a:lnTo>
                <a:lnTo>
                  <a:pt x="6490326" y="1164930"/>
                </a:lnTo>
                <a:lnTo>
                  <a:pt x="0" y="116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78600" y="3151362"/>
            <a:ext cx="6490326" cy="6522220"/>
          </a:xfrm>
          <a:custGeom>
            <a:avLst/>
            <a:gdLst/>
            <a:ahLst/>
            <a:cxnLst/>
            <a:rect r="r" b="b" t="t" l="l"/>
            <a:pathLst>
              <a:path h="6522220" w="6490326">
                <a:moveTo>
                  <a:pt x="0" y="0"/>
                </a:moveTo>
                <a:lnTo>
                  <a:pt x="6490326" y="0"/>
                </a:lnTo>
                <a:lnTo>
                  <a:pt x="6490326" y="6522219"/>
                </a:lnTo>
                <a:lnTo>
                  <a:pt x="0" y="652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0865" y="1767287"/>
            <a:ext cx="5187543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b="true" sz="6999" spc="-76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程式碼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06859" y="2926356"/>
            <a:ext cx="5187543" cy="4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b="true" sz="3500" spc="-38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OLED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88154" y="1028700"/>
            <a:ext cx="4312384" cy="9145229"/>
          </a:xfrm>
          <a:custGeom>
            <a:avLst/>
            <a:gdLst/>
            <a:ahLst/>
            <a:cxnLst/>
            <a:rect r="r" b="b" t="t" l="l"/>
            <a:pathLst>
              <a:path h="9145229" w="4312384">
                <a:moveTo>
                  <a:pt x="0" y="0"/>
                </a:moveTo>
                <a:lnTo>
                  <a:pt x="4312385" y="0"/>
                </a:lnTo>
                <a:lnTo>
                  <a:pt x="4312385" y="9145229"/>
                </a:lnTo>
                <a:lnTo>
                  <a:pt x="0" y="9145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0865" y="1767287"/>
            <a:ext cx="5187543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b="true" sz="6999" spc="-76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程式碼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45457" y="2880156"/>
            <a:ext cx="5187543" cy="4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b="true" sz="3500" spc="-38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LED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31283" y="4356646"/>
            <a:ext cx="7312717" cy="3493921"/>
            <a:chOff x="0" y="0"/>
            <a:chExt cx="9750289" cy="465856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0646"/>
              <a:ext cx="9750289" cy="1780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99"/>
                </a:lnSpc>
              </a:pPr>
              <a:r>
                <a:rPr lang="en-US" b="true" sz="9999" spc="-109">
                  <a:solidFill>
                    <a:srgbClr val="2B4B8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DEMO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822055"/>
              <a:ext cx="9750289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42167" y="4955155"/>
            <a:ext cx="9370282" cy="156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99"/>
              </a:lnSpc>
            </a:pPr>
            <a:r>
              <a:rPr lang="en-US" sz="9999" b="true">
                <a:solidFill>
                  <a:srgbClr val="94DD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THANKS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9313" y="5316566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40312" y="-1788377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2167" y="-1536821"/>
            <a:ext cx="3748344" cy="3073642"/>
          </a:xfrm>
          <a:custGeom>
            <a:avLst/>
            <a:gdLst/>
            <a:ahLst/>
            <a:cxnLst/>
            <a:rect r="r" b="b" t="t" l="l"/>
            <a:pathLst>
              <a:path h="3073642" w="3748344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6643" y="-2441088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42874" y="3067435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DAGZycp3zF4</dc:identifier>
  <dcterms:modified xsi:type="dcterms:W3CDTF">2011-08-01T06:04:30Z</dcterms:modified>
  <cp:revision>1</cp:revision>
  <dc:title>嵌入式期末報告</dc:title>
</cp:coreProperties>
</file>